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sldIdLst>
    <p:sldId id="256"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12C4FF"/>
    <a:srgbClr val="99BBFF"/>
    <a:srgbClr val="00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739C0AE-7355-40FA-B60F-06F2ECF9947B}" type="datetimeFigureOut">
              <a:rPr lang="en-US" smtClean="0"/>
              <a:pPr/>
              <a:t>2/21/2008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741A181E-6124-42D6-A18D-0ADD3B61C7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39C0AE-7355-40FA-B60F-06F2ECF9947B}" type="datetimeFigureOut">
              <a:rPr lang="en-US" smtClean="0"/>
              <a:pPr/>
              <a:t>2/21/2008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A181E-6124-42D6-A18D-0ADD3B61C7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39C0AE-7355-40FA-B60F-06F2ECF9947B}" type="datetimeFigureOut">
              <a:rPr lang="en-US" smtClean="0"/>
              <a:pPr/>
              <a:t>2/21/2008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1A181E-6124-42D6-A18D-0ADD3B61C7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739C0AE-7355-40FA-B60F-06F2ECF9947B}" type="datetimeFigureOut">
              <a:rPr lang="en-US" smtClean="0"/>
              <a:pPr/>
              <a:t>2/21/2008</a:t>
            </a:fld>
            <a:endParaRPr lang="en-US"/>
          </a:p>
        </p:txBody>
      </p:sp>
      <p:sp>
        <p:nvSpPr>
          <p:cNvPr id="9" name="Slide Number Placeholder 8"/>
          <p:cNvSpPr>
            <a:spLocks noGrp="1"/>
          </p:cNvSpPr>
          <p:nvPr>
            <p:ph type="sldNum" sz="quarter" idx="15"/>
          </p:nvPr>
        </p:nvSpPr>
        <p:spPr/>
        <p:txBody>
          <a:bodyPr rtlCol="0"/>
          <a:lstStyle/>
          <a:p>
            <a:fld id="{741A181E-6124-42D6-A18D-0ADD3B61C7AC}"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739C0AE-7355-40FA-B60F-06F2ECF9947B}" type="datetimeFigureOut">
              <a:rPr lang="en-US" smtClean="0"/>
              <a:pPr/>
              <a:t>2/21/2008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741A181E-6124-42D6-A18D-0ADD3B61C7A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739C0AE-7355-40FA-B60F-06F2ECF9947B}" type="datetimeFigureOut">
              <a:rPr lang="en-US" smtClean="0"/>
              <a:pPr/>
              <a:t>2/21/2008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1A181E-6124-42D6-A18D-0ADD3B61C7AC}"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739C0AE-7355-40FA-B60F-06F2ECF9947B}" type="datetimeFigureOut">
              <a:rPr lang="en-US" smtClean="0"/>
              <a:pPr/>
              <a:t>2/21/2008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1A181E-6124-42D6-A18D-0ADD3B61C7AC}"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739C0AE-7355-40FA-B60F-06F2ECF9947B}" type="datetimeFigureOut">
              <a:rPr lang="en-US" smtClean="0"/>
              <a:pPr/>
              <a:t>2/21/2008</a:t>
            </a:fld>
            <a:endParaRPr lang="en-US"/>
          </a:p>
        </p:txBody>
      </p:sp>
      <p:sp>
        <p:nvSpPr>
          <p:cNvPr id="7" name="Slide Number Placeholder 6"/>
          <p:cNvSpPr>
            <a:spLocks noGrp="1"/>
          </p:cNvSpPr>
          <p:nvPr>
            <p:ph type="sldNum" sz="quarter" idx="11"/>
          </p:nvPr>
        </p:nvSpPr>
        <p:spPr/>
        <p:txBody>
          <a:bodyPr rtlCol="0"/>
          <a:lstStyle/>
          <a:p>
            <a:fld id="{741A181E-6124-42D6-A18D-0ADD3B61C7AC}"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9C0AE-7355-40FA-B60F-06F2ECF9947B}" type="datetimeFigureOut">
              <a:rPr lang="en-US" smtClean="0"/>
              <a:pPr/>
              <a:t>2/21/2008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1A181E-6124-42D6-A18D-0ADD3B61C7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739C0AE-7355-40FA-B60F-06F2ECF9947B}" type="datetimeFigureOut">
              <a:rPr lang="en-US" smtClean="0"/>
              <a:pPr/>
              <a:t>2/21/2008</a:t>
            </a:fld>
            <a:endParaRPr lang="en-US"/>
          </a:p>
        </p:txBody>
      </p:sp>
      <p:sp>
        <p:nvSpPr>
          <p:cNvPr id="22" name="Slide Number Placeholder 21"/>
          <p:cNvSpPr>
            <a:spLocks noGrp="1"/>
          </p:cNvSpPr>
          <p:nvPr>
            <p:ph type="sldNum" sz="quarter" idx="15"/>
          </p:nvPr>
        </p:nvSpPr>
        <p:spPr/>
        <p:txBody>
          <a:bodyPr rtlCol="0"/>
          <a:lstStyle/>
          <a:p>
            <a:fld id="{741A181E-6124-42D6-A18D-0ADD3B61C7AC}"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739C0AE-7355-40FA-B60F-06F2ECF9947B}" type="datetimeFigureOut">
              <a:rPr lang="en-US" smtClean="0"/>
              <a:pPr/>
              <a:t>2/21/2008</a:t>
            </a:fld>
            <a:endParaRPr lang="en-US"/>
          </a:p>
        </p:txBody>
      </p:sp>
      <p:sp>
        <p:nvSpPr>
          <p:cNvPr id="18" name="Slide Number Placeholder 17"/>
          <p:cNvSpPr>
            <a:spLocks noGrp="1"/>
          </p:cNvSpPr>
          <p:nvPr>
            <p:ph type="sldNum" sz="quarter" idx="11"/>
          </p:nvPr>
        </p:nvSpPr>
        <p:spPr/>
        <p:txBody>
          <a:bodyPr rtlCol="0"/>
          <a:lstStyle/>
          <a:p>
            <a:fld id="{741A181E-6124-42D6-A18D-0ADD3B61C7AC}"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CC00"/>
        </a:solid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739C0AE-7355-40FA-B60F-06F2ECF9947B}" type="datetimeFigureOut">
              <a:rPr lang="en-US" smtClean="0"/>
              <a:pPr/>
              <a:t>2/21/2008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41A181E-6124-42D6-A18D-0ADD3B61C7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CC00"/>
        </a:solidFill>
        <a:effectLst/>
      </p:bgPr>
    </p:bg>
    <p:spTree>
      <p:nvGrpSpPr>
        <p:cNvPr id="1" name=""/>
        <p:cNvGrpSpPr/>
        <p:nvPr/>
      </p:nvGrpSpPr>
      <p:grpSpPr>
        <a:xfrm>
          <a:off x="0" y="0"/>
          <a:ext cx="0" cy="0"/>
          <a:chOff x="0" y="0"/>
          <a:chExt cx="0" cy="0"/>
        </a:xfrm>
      </p:grpSpPr>
      <p:sp>
        <p:nvSpPr>
          <p:cNvPr id="5" name="TextBox 4"/>
          <p:cNvSpPr txBox="1"/>
          <p:nvPr/>
        </p:nvSpPr>
        <p:spPr>
          <a:xfrm>
            <a:off x="2133600" y="2286000"/>
            <a:ext cx="5791200" cy="369332"/>
          </a:xfrm>
          <a:prstGeom prst="rect">
            <a:avLst/>
          </a:prstGeom>
          <a:noFill/>
        </p:spPr>
        <p:txBody>
          <a:bodyPr wrap="square" rtlCol="0">
            <a:spAutoFit/>
          </a:bodyPr>
          <a:lstStyle/>
          <a:p>
            <a:endParaRPr lang="en-US" dirty="0"/>
          </a:p>
        </p:txBody>
      </p:sp>
      <p:sp>
        <p:nvSpPr>
          <p:cNvPr id="7" name="TextBox 6"/>
          <p:cNvSpPr txBox="1"/>
          <p:nvPr/>
        </p:nvSpPr>
        <p:spPr>
          <a:xfrm>
            <a:off x="1676400" y="1981200"/>
            <a:ext cx="5715000" cy="1569660"/>
          </a:xfrm>
          <a:prstGeom prst="rect">
            <a:avLst/>
          </a:prstGeom>
          <a:noFill/>
        </p:spPr>
        <p:txBody>
          <a:bodyPr wrap="square" rtlCol="0">
            <a:spAutoFit/>
          </a:bodyPr>
          <a:lstStyle/>
          <a:p>
            <a:pPr algn="ctr"/>
            <a:r>
              <a:rPr lang="en-US" sz="3200" dirty="0" smtClean="0">
                <a:latin typeface="Elephant" pitchFamily="18" charset="0"/>
              </a:rPr>
              <a:t>Use the buttons on the left to navigate your way through our site.</a:t>
            </a:r>
            <a:endParaRPr lang="en-US" sz="3200" dirty="0">
              <a:latin typeface="Elephant" pitchFamily="18" charset="0"/>
            </a:endParaRPr>
          </a:p>
        </p:txBody>
      </p:sp>
      <p:sp>
        <p:nvSpPr>
          <p:cNvPr id="9" name="TextBox 8"/>
          <p:cNvSpPr txBox="1"/>
          <p:nvPr/>
        </p:nvSpPr>
        <p:spPr>
          <a:xfrm>
            <a:off x="2133600" y="3657600"/>
            <a:ext cx="5181600" cy="738664"/>
          </a:xfrm>
          <a:prstGeom prst="rect">
            <a:avLst/>
          </a:prstGeom>
          <a:noFill/>
        </p:spPr>
        <p:txBody>
          <a:bodyPr wrap="square" rtlCol="0">
            <a:spAutoFit/>
          </a:bodyPr>
          <a:lstStyle/>
          <a:p>
            <a:r>
              <a:rPr lang="en-US" sz="1400" i="1" dirty="0" smtClean="0"/>
              <a:t>This is an official website of Hoover City Schools. Once you leave this official Hoover City Schools website, the Hoover City School District claims no responsibility for the content beyond that point.</a:t>
            </a:r>
            <a:r>
              <a:rPr lang="en-US" sz="1400" i="1" dirty="0" smtClean="0">
                <a:latin typeface="Elephant" pitchFamily="18" charset="0"/>
              </a:rPr>
              <a:t>.</a:t>
            </a:r>
            <a:endParaRPr lang="en-US" sz="1400" i="1" dirty="0">
              <a:latin typeface="Elephant" pitchFamily="18" charset="0"/>
            </a:endParaRPr>
          </a:p>
        </p:txBody>
      </p:sp>
      <p:sp>
        <p:nvSpPr>
          <p:cNvPr id="10" name="TextBox 9"/>
          <p:cNvSpPr txBox="1"/>
          <p:nvPr/>
        </p:nvSpPr>
        <p:spPr>
          <a:xfrm>
            <a:off x="1676400" y="228600"/>
            <a:ext cx="6019800" cy="1754326"/>
          </a:xfrm>
          <a:prstGeom prst="rect">
            <a:avLst/>
          </a:prstGeom>
          <a:noFill/>
        </p:spPr>
        <p:txBody>
          <a:bodyPr wrap="square" rtlCol="0">
            <a:spAutoFit/>
          </a:bodyPr>
          <a:lstStyle/>
          <a:p>
            <a:pPr algn="ctr"/>
            <a:r>
              <a:rPr lang="en-US" sz="5400" dirty="0" smtClean="0">
                <a:latin typeface="Elephant" pitchFamily="18" charset="0"/>
              </a:rPr>
              <a:t>FREDERICK’S FLICKS</a:t>
            </a:r>
            <a:endParaRPr lang="en-US" sz="5400" dirty="0">
              <a:latin typeface="Elephant" pitchFamily="18" charset="0"/>
            </a:endParaRPr>
          </a:p>
        </p:txBody>
      </p:sp>
      <p:pic>
        <p:nvPicPr>
          <p:cNvPr id="1026" name="Picture 2" descr="C:\Program Files\Microsoft Office\Media\CntCD1\Animated\j0213511.gif"/>
          <p:cNvPicPr>
            <a:picLocks noChangeAspect="1" noChangeArrowheads="1" noCrop="1"/>
          </p:cNvPicPr>
          <p:nvPr/>
        </p:nvPicPr>
        <p:blipFill>
          <a:blip r:embed="rId2"/>
          <a:srcRect/>
          <a:stretch>
            <a:fillRect/>
          </a:stretch>
        </p:blipFill>
        <p:spPr bwMode="auto">
          <a:xfrm>
            <a:off x="838200" y="2667000"/>
            <a:ext cx="990600" cy="1605023"/>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88</TotalTime>
  <Words>51</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Oriel</vt:lpstr>
      <vt:lpstr>Slide 1</vt:lpstr>
    </vt:vector>
  </TitlesOfParts>
  <Company>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HCS</cp:lastModifiedBy>
  <cp:revision>13</cp:revision>
  <dcterms:created xsi:type="dcterms:W3CDTF">2007-08-17T22:34:51Z</dcterms:created>
  <dcterms:modified xsi:type="dcterms:W3CDTF">2008-02-21T21:54:28Z</dcterms:modified>
</cp:coreProperties>
</file>